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41" autoAdjust="0"/>
    <p:restoredTop sz="95897" autoAdjust="0"/>
  </p:normalViewPr>
  <p:slideViewPr>
    <p:cSldViewPr snapToGrid="0" snapToObjects="1" showGuides="1">
      <p:cViewPr>
        <p:scale>
          <a:sx n="55" d="100"/>
          <a:sy n="55" d="100"/>
        </p:scale>
        <p:origin x="1760" y="160"/>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9/1/23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9/1/23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CONF-MCEE</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7" name="Picture 6">
            <a:extLst>
              <a:ext uri="{FF2B5EF4-FFF2-40B4-BE49-F238E27FC236}">
                <a16:creationId xmlns:a16="http://schemas.microsoft.com/office/drawing/2014/main" id="{46B008ED-858C-4639-8A06-8DA99277B18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44835" y="850765"/>
            <a:ext cx="2090907" cy="2413714"/>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43</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Gao Han</cp:lastModifiedBy>
  <cp:revision>8</cp:revision>
  <dcterms:created xsi:type="dcterms:W3CDTF">2023-06-27T02:26:40Z</dcterms:created>
  <dcterms:modified xsi:type="dcterms:W3CDTF">2023-09-01T09:23:42Z</dcterms:modified>
  <cp:category>Research poster templates </cp:category>
</cp:coreProperties>
</file>